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602700" cy="3240405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88473" autoAdjust="0"/>
  </p:normalViewPr>
  <p:slideViewPr>
    <p:cSldViewPr>
      <p:cViewPr>
        <p:scale>
          <a:sx n="50" d="100"/>
          <a:sy n="50" d="100"/>
        </p:scale>
        <p:origin x="-582" y="-72"/>
      </p:cViewPr>
      <p:guideLst>
        <p:guide orient="horz" pos="10206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54CC0-8D84-45DA-81BB-328060DE23E9}" type="datetimeFigureOut">
              <a:rPr lang="es-MX" smtClean="0"/>
              <a:t>11/10/2018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685800"/>
            <a:ext cx="228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D7F72-7317-4E31-8B52-36E8560C98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8576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Favor de reemplazar los textos en azul marino,</a:t>
            </a:r>
            <a:r>
              <a:rPr lang="es-MX" baseline="0" dirty="0" smtClean="0"/>
              <a:t> </a:t>
            </a:r>
            <a:r>
              <a:rPr lang="es-MX" dirty="0" smtClean="0"/>
              <a:t>con los datos del autor,</a:t>
            </a:r>
            <a:r>
              <a:rPr lang="es-MX" baseline="0" dirty="0" smtClean="0"/>
              <a:t> y los textos de color rojo, con las imágenes de la obra </a:t>
            </a:r>
            <a:r>
              <a:rPr lang="es-MX" baseline="0" smtClean="0"/>
              <a:t>del autor. 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D7F72-7317-4E31-8B52-36E8560C9835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6180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20204" y="10066260"/>
            <a:ext cx="18362295" cy="69458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40405" y="18362295"/>
            <a:ext cx="15121890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BE20-2CB2-4117-9C87-8C87CFD1D4FE}" type="datetimeFigureOut">
              <a:rPr lang="es-MX" smtClean="0"/>
              <a:t>11/10/2018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E79D1-9A74-4A60-8C22-BB3E1D674F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693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BE20-2CB2-4117-9C87-8C87CFD1D4FE}" type="datetimeFigureOut">
              <a:rPr lang="es-MX" smtClean="0"/>
              <a:t>11/10/2018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E79D1-9A74-4A60-8C22-BB3E1D674F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5207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5661957" y="1297667"/>
            <a:ext cx="4860608" cy="276484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80135" y="1297667"/>
            <a:ext cx="14221778" cy="2764845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BE20-2CB2-4117-9C87-8C87CFD1D4FE}" type="datetimeFigureOut">
              <a:rPr lang="es-MX" smtClean="0"/>
              <a:t>11/10/2018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E79D1-9A74-4A60-8C22-BB3E1D674F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914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BE20-2CB2-4117-9C87-8C87CFD1D4FE}" type="datetimeFigureOut">
              <a:rPr lang="es-MX" smtClean="0"/>
              <a:t>11/10/2018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E79D1-9A74-4A60-8C22-BB3E1D674F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744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06466" y="20822606"/>
            <a:ext cx="18362295" cy="643580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706466" y="13734221"/>
            <a:ext cx="18362295" cy="708838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BE20-2CB2-4117-9C87-8C87CFD1D4FE}" type="datetimeFigureOut">
              <a:rPr lang="es-MX" smtClean="0"/>
              <a:t>11/10/2018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E79D1-9A74-4A60-8C22-BB3E1D674F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0551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80136" y="7560949"/>
            <a:ext cx="9541193" cy="21385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981373" y="7560949"/>
            <a:ext cx="9541193" cy="21385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BE20-2CB2-4117-9C87-8C87CFD1D4FE}" type="datetimeFigureOut">
              <a:rPr lang="es-MX" smtClean="0"/>
              <a:t>11/10/2018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E79D1-9A74-4A60-8C22-BB3E1D674F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172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80136" y="7253410"/>
            <a:ext cx="9544945" cy="30228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80136" y="10276285"/>
            <a:ext cx="9544945" cy="186698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0973873" y="7253410"/>
            <a:ext cx="9548694" cy="30228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0973873" y="10276285"/>
            <a:ext cx="9548694" cy="186698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BE20-2CB2-4117-9C87-8C87CFD1D4FE}" type="datetimeFigureOut">
              <a:rPr lang="es-MX" smtClean="0"/>
              <a:t>11/10/2018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E79D1-9A74-4A60-8C22-BB3E1D674F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511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BE20-2CB2-4117-9C87-8C87CFD1D4FE}" type="datetimeFigureOut">
              <a:rPr lang="es-MX" smtClean="0"/>
              <a:t>11/10/2018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E79D1-9A74-4A60-8C22-BB3E1D674F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70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BE20-2CB2-4117-9C87-8C87CFD1D4FE}" type="datetimeFigureOut">
              <a:rPr lang="es-MX" smtClean="0"/>
              <a:t>11/10/2018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E79D1-9A74-4A60-8C22-BB3E1D674F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627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80136" y="1290163"/>
            <a:ext cx="7107140" cy="54906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446055" y="1290164"/>
            <a:ext cx="12076510" cy="2765595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80136" y="6780850"/>
            <a:ext cx="7107140" cy="221652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BE20-2CB2-4117-9C87-8C87CFD1D4FE}" type="datetimeFigureOut">
              <a:rPr lang="es-MX" smtClean="0"/>
              <a:t>11/10/2018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E79D1-9A74-4A60-8C22-BB3E1D674F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7675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34281" y="22682836"/>
            <a:ext cx="12961620" cy="26778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34281" y="2895362"/>
            <a:ext cx="12961620" cy="194424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234281" y="25360673"/>
            <a:ext cx="12961620" cy="38029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BE20-2CB2-4117-9C87-8C87CFD1D4FE}" type="datetimeFigureOut">
              <a:rPr lang="es-MX" smtClean="0"/>
              <a:t>11/10/2018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E79D1-9A74-4A60-8C22-BB3E1D674F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422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080135" y="1297664"/>
            <a:ext cx="19442430" cy="5400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80135" y="7560949"/>
            <a:ext cx="19442430" cy="21385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080135" y="30033756"/>
            <a:ext cx="5040630" cy="1725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DBE20-2CB2-4117-9C87-8C87CFD1D4FE}" type="datetimeFigureOut">
              <a:rPr lang="es-MX" smtClean="0"/>
              <a:t>11/10/2018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7380924" y="30033756"/>
            <a:ext cx="6840855" cy="1725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5481935" y="30033756"/>
            <a:ext cx="5040630" cy="1725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E79D1-9A74-4A60-8C22-BB3E1D674F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2169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-11783" y="111335"/>
            <a:ext cx="21602700" cy="25922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470" y="783664"/>
            <a:ext cx="5574753" cy="1601474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063" y="461924"/>
            <a:ext cx="1949009" cy="2123404"/>
          </a:xfrm>
          <a:prstGeom prst="rect">
            <a:avLst/>
          </a:prstGeom>
        </p:spPr>
      </p:pic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77" t="80210" r="2462" b="2149"/>
          <a:stretch/>
        </p:blipFill>
        <p:spPr>
          <a:xfrm>
            <a:off x="15415848" y="561443"/>
            <a:ext cx="4207258" cy="1924366"/>
          </a:xfrm>
          <a:prstGeom prst="rect">
            <a:avLst/>
          </a:prstGeom>
        </p:spPr>
      </p:pic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933195"/>
              </p:ext>
            </p:extLst>
          </p:nvPr>
        </p:nvGraphicFramePr>
        <p:xfrm>
          <a:off x="707799" y="3816647"/>
          <a:ext cx="20390694" cy="280670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50912"/>
                <a:gridCol w="411886"/>
                <a:gridCol w="4098705"/>
                <a:gridCol w="228435"/>
                <a:gridCol w="5146238"/>
                <a:gridCol w="5354518"/>
              </a:tblGrid>
              <a:tr h="822816">
                <a:tc gridSpan="3">
                  <a:txBody>
                    <a:bodyPr/>
                    <a:lstStyle/>
                    <a:p>
                      <a:pPr algn="ctr"/>
                      <a:r>
                        <a:rPr lang="es-MX" sz="4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DEMOF" pitchFamily="2" charset="0"/>
                        </a:rPr>
                        <a:t>Generación  1978 - 1982</a:t>
                      </a:r>
                      <a:endParaRPr lang="es-MX" sz="4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3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DEMOF" pitchFamily="2" charset="0"/>
                        </a:rPr>
                        <a:t>Nombre del Arquitecto Nicolaita</a:t>
                      </a:r>
                      <a:endParaRPr lang="es-MX" sz="3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5804562">
                <a:tc gridSpan="2">
                  <a:txBody>
                    <a:bodyPr/>
                    <a:lstStyle/>
                    <a:p>
                      <a:endParaRPr lang="es-MX" dirty="0" smtClean="0">
                        <a:latin typeface="ADEMOF" pitchFamily="2" charset="0"/>
                      </a:endParaRPr>
                    </a:p>
                    <a:p>
                      <a:endParaRPr lang="es-MX" dirty="0" smtClean="0">
                        <a:latin typeface="ADEMOF" pitchFamily="2" charset="0"/>
                      </a:endParaRPr>
                    </a:p>
                    <a:p>
                      <a:endParaRPr lang="es-MX" sz="32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endParaRPr lang="es-MX" sz="32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32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r>
                        <a:rPr lang="es-MX" sz="3200" b="1" dirty="0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Foto del Arquitecto Nicolaita</a:t>
                      </a:r>
                    </a:p>
                    <a:p>
                      <a:pPr algn="ctr"/>
                      <a:endParaRPr lang="es-MX" sz="32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32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r>
                        <a:rPr lang="es-MX" sz="3200" b="1" dirty="0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El tamaño y el tipo de foto</a:t>
                      </a:r>
                      <a:r>
                        <a:rPr lang="es-MX" sz="3200" b="1" baseline="0" dirty="0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 es personal</a:t>
                      </a:r>
                      <a:endParaRPr lang="es-MX" sz="3200" b="1" dirty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DEMOF" pitchFamily="2" charset="0"/>
                        </a:rPr>
                        <a:t>Síntesis Curricular</a:t>
                      </a:r>
                      <a:r>
                        <a:rPr lang="es-MX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DEMOF" pitchFamily="2" charset="0"/>
                        </a:rPr>
                        <a:t>::</a:t>
                      </a:r>
                      <a:endParaRPr lang="es-MX" sz="2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DEMOF" pitchFamily="2" charset="0"/>
                      </a:endParaRPr>
                    </a:p>
                    <a:p>
                      <a:endParaRPr lang="es-MX" sz="2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DEMOF" pitchFamily="2" charset="0"/>
                      </a:endParaRPr>
                    </a:p>
                    <a:p>
                      <a:r>
                        <a:rPr lang="es-MX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DEMOF" pitchFamily="2" charset="0"/>
                        </a:rPr>
                        <a:t>CV:</a:t>
                      </a:r>
                      <a:endParaRPr lang="es-MX" sz="2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DEMOF" pitchFamily="2" charset="0"/>
                      </a:endParaRPr>
                    </a:p>
                    <a:p>
                      <a:endParaRPr lang="es-MX" sz="2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DEMOF" pitchFamily="2" charset="0"/>
                      </a:endParaRPr>
                    </a:p>
                    <a:p>
                      <a:r>
                        <a:rPr lang="es-MX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DEMOF" pitchFamily="2" charset="0"/>
                        </a:rPr>
                        <a:t>Datos generales del proyecto:</a:t>
                      </a:r>
                    </a:p>
                    <a:p>
                      <a:endParaRPr lang="es-MX" sz="2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DEMOF" pitchFamily="2" charset="0"/>
                      </a:endParaRPr>
                    </a:p>
                    <a:p>
                      <a:r>
                        <a:rPr lang="es-MX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DEMOF" pitchFamily="2" charset="0"/>
                        </a:rPr>
                        <a:t>Año:</a:t>
                      </a:r>
                      <a:endParaRPr lang="es-MX" sz="2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DEMOF" pitchFamily="2" charset="0"/>
                      </a:endParaRPr>
                    </a:p>
                    <a:p>
                      <a:endParaRPr lang="es-MX" sz="2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DEMOF" pitchFamily="2" charset="0"/>
                      </a:endParaRPr>
                    </a:p>
                    <a:p>
                      <a:r>
                        <a:rPr lang="es-MX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DEMOF" pitchFamily="2" charset="0"/>
                        </a:rPr>
                        <a:t>Ubicación:</a:t>
                      </a:r>
                      <a:endParaRPr lang="es-MX" sz="2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DEMOF" pitchFamily="2" charset="0"/>
                      </a:endParaRPr>
                    </a:p>
                    <a:p>
                      <a:endParaRPr lang="es-MX" sz="2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DEMOF" pitchFamily="2" charset="0"/>
                      </a:endParaRPr>
                    </a:p>
                    <a:p>
                      <a:r>
                        <a:rPr lang="es-MX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DEMOF" pitchFamily="2" charset="0"/>
                        </a:rPr>
                        <a:t>M2:</a:t>
                      </a:r>
                      <a:endParaRPr lang="es-MX" sz="2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DEMOF" pitchFamily="2" charset="0"/>
                      </a:endParaRPr>
                    </a:p>
                    <a:p>
                      <a:endParaRPr lang="es-MX" sz="2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DEMOF" pitchFamily="2" charset="0"/>
                      </a:endParaRPr>
                    </a:p>
                    <a:p>
                      <a:r>
                        <a:rPr lang="es-MX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DEMOF" pitchFamily="2" charset="0"/>
                        </a:rPr>
                        <a:t>Etc. </a:t>
                      </a:r>
                    </a:p>
                    <a:p>
                      <a:endParaRPr lang="es-MX" sz="2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DEMOF" pitchFamily="2" charset="0"/>
                      </a:endParaRPr>
                    </a:p>
                    <a:p>
                      <a:endParaRPr lang="es-MX" sz="2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DEMOF" pitchFamily="2" charset="0"/>
                      </a:endParaRPr>
                    </a:p>
                    <a:p>
                      <a:endParaRPr lang="es-MX" sz="2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DEMOF" pitchFamily="2" charset="0"/>
                      </a:endParaRPr>
                    </a:p>
                    <a:p>
                      <a:endParaRPr lang="es-MX" dirty="0"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endParaRPr lang="es-MX" dirty="0"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40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40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r>
                        <a:rPr lang="es-MX" sz="4000" b="1" dirty="0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Foto Principal del Proyecto</a:t>
                      </a:r>
                      <a:endParaRPr lang="es-MX" sz="4000" b="1" dirty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7467">
                <a:tc gridSpan="3">
                  <a:txBody>
                    <a:bodyPr/>
                    <a:lstStyle/>
                    <a:p>
                      <a:pPr algn="ctr"/>
                      <a:endParaRPr lang="es-MX" sz="900" dirty="0">
                        <a:solidFill>
                          <a:schemeClr val="tx2">
                            <a:lumMod val="75000"/>
                          </a:schemeClr>
                        </a:solidFill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900" dirty="0"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8856449">
                <a:tc gridSpan="3">
                  <a:txBody>
                    <a:bodyPr/>
                    <a:lstStyle/>
                    <a:p>
                      <a:pPr algn="ctr"/>
                      <a:endParaRPr lang="es-MX" sz="18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18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18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40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40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40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40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r>
                        <a:rPr lang="es-MX" sz="4000" b="1" dirty="0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Planimetría Principal del Proyecto</a:t>
                      </a:r>
                    </a:p>
                    <a:p>
                      <a:endParaRPr lang="es-MX" dirty="0"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10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10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18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18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18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18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18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18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18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18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18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1800" b="1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r>
                        <a:rPr lang="es-MX" sz="4000" b="1" dirty="0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Planimetría Principal del Proyecto</a:t>
                      </a:r>
                    </a:p>
                    <a:p>
                      <a:endParaRPr lang="es-MX" dirty="0"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79948">
                <a:tc gridSpan="3">
                  <a:txBody>
                    <a:bodyPr/>
                    <a:lstStyle/>
                    <a:p>
                      <a:endParaRPr lang="es-MX" dirty="0"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dirty="0"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059014">
                <a:tc gridSpan="3">
                  <a:txBody>
                    <a:bodyPr/>
                    <a:lstStyle/>
                    <a:p>
                      <a:endParaRPr lang="es-MX" dirty="0" smtClean="0">
                        <a:latin typeface="ADEMOF" pitchFamily="2" charset="0"/>
                      </a:endParaRPr>
                    </a:p>
                    <a:p>
                      <a:endParaRPr lang="es-MX" dirty="0" smtClean="0">
                        <a:latin typeface="ADEMOF" pitchFamily="2" charset="0"/>
                      </a:endParaRPr>
                    </a:p>
                    <a:p>
                      <a:pPr algn="ctr"/>
                      <a:r>
                        <a:rPr lang="es-MX" sz="3600" b="1" dirty="0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Texto opcional</a:t>
                      </a:r>
                      <a:endParaRPr lang="es-MX" sz="3600" b="1" dirty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dirty="0" smtClean="0">
                        <a:latin typeface="ADEMOF" pitchFamily="2" charset="0"/>
                      </a:endParaRPr>
                    </a:p>
                    <a:p>
                      <a:endParaRPr lang="es-MX" dirty="0" smtClean="0">
                        <a:latin typeface="ADEMOF" pitchFamily="2" charset="0"/>
                      </a:endParaRPr>
                    </a:p>
                    <a:p>
                      <a:pPr algn="ctr"/>
                      <a:r>
                        <a:rPr lang="es-MX" sz="3600" b="1" dirty="0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Texto opcional</a:t>
                      </a:r>
                    </a:p>
                    <a:p>
                      <a:endParaRPr lang="es-MX" dirty="0"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5804562">
                <a:tc>
                  <a:txBody>
                    <a:bodyPr/>
                    <a:lstStyle/>
                    <a:p>
                      <a:pPr algn="ctr"/>
                      <a:endParaRPr lang="es-MX" sz="32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32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32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32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32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r>
                        <a:rPr lang="es-MX" sz="3200" dirty="0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Planimetría General del Proyecto</a:t>
                      </a:r>
                      <a:endParaRPr lang="es-MX" sz="3200" dirty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Planimetría General del Proyecto</a:t>
                      </a:r>
                    </a:p>
                    <a:p>
                      <a:pPr algn="ctr"/>
                      <a:endParaRPr lang="es-MX" dirty="0"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kern="1200" dirty="0" smtClean="0">
                        <a:solidFill>
                          <a:srgbClr val="FF0000"/>
                        </a:solidFill>
                        <a:latin typeface="ADEMOF" pitchFamily="2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kern="1200" dirty="0" smtClean="0">
                        <a:solidFill>
                          <a:srgbClr val="FF0000"/>
                        </a:solidFill>
                        <a:latin typeface="ADEMOF" pitchFamily="2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kern="1200" dirty="0" smtClean="0">
                        <a:solidFill>
                          <a:srgbClr val="FF0000"/>
                        </a:solidFill>
                        <a:latin typeface="ADEMOF" pitchFamily="2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kern="1200" dirty="0" smtClean="0">
                        <a:solidFill>
                          <a:srgbClr val="FF0000"/>
                        </a:solidFill>
                        <a:latin typeface="ADEMOF" pitchFamily="2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kern="1200" dirty="0" smtClean="0">
                        <a:solidFill>
                          <a:srgbClr val="FF0000"/>
                        </a:solidFill>
                        <a:latin typeface="ADEMOF" pitchFamily="2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kern="1200" dirty="0" smtClean="0">
                          <a:solidFill>
                            <a:srgbClr val="FF0000"/>
                          </a:solidFill>
                          <a:latin typeface="ADEMOF" pitchFamily="2" charset="0"/>
                          <a:ea typeface="+mn-ea"/>
                          <a:cs typeface="+mn-cs"/>
                        </a:rPr>
                        <a:t>Planimetría General del Proyecto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kern="1200" dirty="0">
                        <a:solidFill>
                          <a:srgbClr val="FF0000"/>
                        </a:solidFill>
                        <a:latin typeface="ADEMOF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kern="1200" dirty="0" smtClean="0">
                        <a:solidFill>
                          <a:srgbClr val="FF0000"/>
                        </a:solidFill>
                        <a:latin typeface="ADEMOF" pitchFamily="2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kern="1200" dirty="0" smtClean="0">
                        <a:solidFill>
                          <a:srgbClr val="FF0000"/>
                        </a:solidFill>
                        <a:latin typeface="ADEMOF" pitchFamily="2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kern="1200" dirty="0" smtClean="0">
                        <a:solidFill>
                          <a:srgbClr val="FF0000"/>
                        </a:solidFill>
                        <a:latin typeface="ADEMOF" pitchFamily="2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kern="1200" dirty="0" smtClean="0">
                        <a:solidFill>
                          <a:srgbClr val="FF0000"/>
                        </a:solidFill>
                        <a:latin typeface="ADEMOF" pitchFamily="2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kern="1200" dirty="0" smtClean="0">
                        <a:solidFill>
                          <a:srgbClr val="FF0000"/>
                        </a:solidFill>
                        <a:latin typeface="ADEMOF" pitchFamily="2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kern="1200" dirty="0" smtClean="0">
                          <a:solidFill>
                            <a:srgbClr val="FF0000"/>
                          </a:solidFill>
                          <a:latin typeface="ADEMOF" pitchFamily="2" charset="0"/>
                          <a:ea typeface="+mn-ea"/>
                          <a:cs typeface="+mn-cs"/>
                        </a:rPr>
                        <a:t>Planimetría General del Proyecto</a:t>
                      </a:r>
                    </a:p>
                    <a:p>
                      <a:endParaRPr lang="es-MX" dirty="0"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281">
                <a:tc>
                  <a:txBody>
                    <a:bodyPr/>
                    <a:lstStyle/>
                    <a:p>
                      <a:pPr algn="ctr"/>
                      <a:endParaRPr lang="es-MX" sz="24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24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r>
                        <a:rPr lang="es-MX" sz="2400" dirty="0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Imágenes</a:t>
                      </a:r>
                      <a:r>
                        <a:rPr lang="es-MX" sz="2400" baseline="0" dirty="0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 del proyecto o </a:t>
                      </a:r>
                      <a:r>
                        <a:rPr lang="es-MX" sz="2400" baseline="0" dirty="0" err="1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Renders</a:t>
                      </a:r>
                      <a:endParaRPr lang="es-MX" sz="2400" dirty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4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4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dirty="0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Imágenes</a:t>
                      </a:r>
                      <a:r>
                        <a:rPr lang="es-MX" sz="2400" baseline="0" dirty="0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 del proyecto o </a:t>
                      </a:r>
                      <a:r>
                        <a:rPr lang="es-MX" sz="2400" baseline="0" dirty="0" err="1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Renders</a:t>
                      </a:r>
                      <a:endParaRPr lang="es-MX" sz="24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2400" dirty="0"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4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4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dirty="0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Imágenes</a:t>
                      </a:r>
                      <a:r>
                        <a:rPr lang="es-MX" sz="2400" baseline="0" dirty="0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 del proyecto o </a:t>
                      </a:r>
                      <a:r>
                        <a:rPr lang="es-MX" sz="2400" baseline="0" dirty="0" err="1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Renders</a:t>
                      </a:r>
                      <a:endParaRPr lang="es-MX" sz="24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2400" dirty="0"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4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4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4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dirty="0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Imágenes</a:t>
                      </a:r>
                      <a:r>
                        <a:rPr lang="es-MX" sz="2400" baseline="0" dirty="0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 del proyecto o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aseline="0" dirty="0" err="1" smtClean="0">
                          <a:solidFill>
                            <a:srgbClr val="FF0000"/>
                          </a:solidFill>
                          <a:latin typeface="ADEMOF" pitchFamily="2" charset="0"/>
                        </a:rPr>
                        <a:t>Renders</a:t>
                      </a:r>
                      <a:endParaRPr lang="es-MX" sz="2400" dirty="0" smtClean="0">
                        <a:solidFill>
                          <a:srgbClr val="FF0000"/>
                        </a:solidFill>
                        <a:latin typeface="ADEMOF" pitchFamily="2" charset="0"/>
                      </a:endParaRPr>
                    </a:p>
                    <a:p>
                      <a:pPr algn="ctr"/>
                      <a:endParaRPr lang="es-MX" sz="2400" dirty="0">
                        <a:latin typeface="ADEMOF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564432" y="2736529"/>
            <a:ext cx="204502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000" b="1" dirty="0" smtClean="0">
                <a:latin typeface="ADEMOF" pitchFamily="2" charset="0"/>
              </a:rPr>
              <a:t>40 AÑOS DE TRAYECTORIAS NICOLAITAS</a:t>
            </a:r>
            <a:endParaRPr lang="es-MX" sz="5000" b="1" dirty="0">
              <a:latin typeface="ADEMO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7424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128</Words>
  <Application>Microsoft Office PowerPoint</Application>
  <PresentationFormat>Personalizado</PresentationFormat>
  <Paragraphs>98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Yunuen Yolanda Barrios Muñoz</dc:creator>
  <cp:keywords>Formato Exposición Colectiva 40° Aniversario Fa</cp:keywords>
  <cp:lastModifiedBy>Usuario</cp:lastModifiedBy>
  <cp:revision>15</cp:revision>
  <dcterms:created xsi:type="dcterms:W3CDTF">2018-10-10T16:07:47Z</dcterms:created>
  <dcterms:modified xsi:type="dcterms:W3CDTF">2018-10-11T15:01:49Z</dcterms:modified>
</cp:coreProperties>
</file>