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17"/>
  </p:notesMasterIdLst>
  <p:sldIdLst>
    <p:sldId id="256" r:id="rId2"/>
    <p:sldId id="267" r:id="rId3"/>
    <p:sldId id="257" r:id="rId4"/>
    <p:sldId id="302" r:id="rId5"/>
    <p:sldId id="304" r:id="rId6"/>
    <p:sldId id="305" r:id="rId7"/>
    <p:sldId id="307" r:id="rId8"/>
    <p:sldId id="306" r:id="rId9"/>
    <p:sldId id="258" r:id="rId10"/>
    <p:sldId id="303" r:id="rId11"/>
    <p:sldId id="299" r:id="rId12"/>
    <p:sldId id="259" r:id="rId13"/>
    <p:sldId id="300" r:id="rId14"/>
    <p:sldId id="301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15"/>
    <a:srgbClr val="FF6600"/>
    <a:srgbClr val="797CC4"/>
    <a:srgbClr val="B5B7D8"/>
    <a:srgbClr val="D3D5ED"/>
    <a:srgbClr val="E0E1EE"/>
    <a:srgbClr val="D4D6EE"/>
    <a:srgbClr val="D5D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434" autoAdjust="0"/>
  </p:normalViewPr>
  <p:slideViewPr>
    <p:cSldViewPr snapToGrid="0">
      <p:cViewPr varScale="1">
        <p:scale>
          <a:sx n="133" d="100"/>
          <a:sy n="133" d="100"/>
        </p:scale>
        <p:origin x="-32" y="-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3C2B9-292A-47E5-9555-95BC493300FE}" type="datetimeFigureOut">
              <a:rPr lang="es-MX" smtClean="0"/>
              <a:t>04/07/19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FBAD0-0E56-43C8-B4E1-E275FE2E90E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244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FBAD0-0E56-43C8-B4E1-E275FE2E90E3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02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31" y="-46275"/>
            <a:ext cx="7762009" cy="6858000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Material Didáctico. M. Arq  MAría. Elizabeth Estrada  Pantoja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74058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1" y="0"/>
            <a:ext cx="776200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07354"/>
            <a:ext cx="10058400" cy="1027425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42133"/>
            <a:ext cx="10058400" cy="4626961"/>
          </a:xfrm>
        </p:spPr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cxnSp>
        <p:nvCxnSpPr>
          <p:cNvPr id="8" name="Straight Connector 9"/>
          <p:cNvCxnSpPr/>
          <p:nvPr userDrawn="1"/>
        </p:nvCxnSpPr>
        <p:spPr>
          <a:xfrm>
            <a:off x="1193532" y="109471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69552" y="6459785"/>
            <a:ext cx="633090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Material Didáctico. M. Arq  MAría. Elizabeth Estrada  Pantoja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1979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/>
          <p:nvPr userDrawn="1"/>
        </p:nvSpPr>
        <p:spPr>
          <a:xfrm>
            <a:off x="0" y="6366320"/>
            <a:ext cx="12188825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31" y="-46275"/>
            <a:ext cx="7762009" cy="6858000"/>
          </a:xfrm>
          <a:prstGeom prst="rect">
            <a:avLst/>
          </a:prstGeom>
        </p:spPr>
      </p:pic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92474" y="6433011"/>
            <a:ext cx="6330906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Material </a:t>
            </a:r>
            <a:r>
              <a:rPr lang="en-US" dirty="0" err="1" smtClean="0"/>
              <a:t>Didáctico</a:t>
            </a:r>
            <a:r>
              <a:rPr lang="en-US" dirty="0" smtClean="0"/>
              <a:t>. M. Arq  </a:t>
            </a:r>
            <a:r>
              <a:rPr lang="en-US" dirty="0" err="1" smtClean="0"/>
              <a:t>MAría</a:t>
            </a:r>
            <a:r>
              <a:rPr lang="en-US" dirty="0" smtClean="0"/>
              <a:t>. Elizabeth Estrada  Pantoja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60503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152492"/>
            <a:ext cx="10058400" cy="1222642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527626"/>
            <a:ext cx="4937760" cy="4341468"/>
          </a:xfrm>
        </p:spPr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1" y="0"/>
            <a:ext cx="7762009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93532" y="1375133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869585" y="6386559"/>
            <a:ext cx="633090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Material Didáctico. M. Arq  MAría. Elizabeth Estrada  Pantoja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9189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1" y="0"/>
            <a:ext cx="7762009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67148"/>
            <a:ext cx="10058400" cy="1222642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cxnSp>
        <p:nvCxnSpPr>
          <p:cNvPr id="12" name="Straight Connector 9"/>
          <p:cNvCxnSpPr/>
          <p:nvPr userDrawn="1"/>
        </p:nvCxnSpPr>
        <p:spPr>
          <a:xfrm>
            <a:off x="1193532" y="127759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69552" y="6459785"/>
            <a:ext cx="633090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Material Didáctico. M. Arq  MAría. Elizabeth Estrada  Pantoja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95035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1" y="0"/>
            <a:ext cx="7762009" cy="6858000"/>
          </a:xfrm>
          <a:prstGeom prst="rect">
            <a:avLst/>
          </a:prstGeom>
        </p:spPr>
      </p:pic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69552" y="6459785"/>
            <a:ext cx="633090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Material Didáctico. M. Arq  MAría. Elizabeth Estrada  Pantoja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9973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1" y="0"/>
            <a:ext cx="7762009" cy="6858000"/>
          </a:xfrm>
          <a:prstGeom prst="rect">
            <a:avLst/>
          </a:prstGeom>
        </p:spPr>
      </p:pic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92474" y="6433011"/>
            <a:ext cx="6330906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Material </a:t>
            </a:r>
            <a:r>
              <a:rPr lang="en-US" dirty="0" err="1" smtClean="0"/>
              <a:t>Didáctico</a:t>
            </a:r>
            <a:r>
              <a:rPr lang="en-US" dirty="0" smtClean="0"/>
              <a:t>. M. Arq  </a:t>
            </a:r>
            <a:r>
              <a:rPr lang="en-US" dirty="0" err="1" smtClean="0"/>
              <a:t>MAría</a:t>
            </a:r>
            <a:r>
              <a:rPr lang="en-US" dirty="0" smtClean="0"/>
              <a:t>. Elizabeth Estrada  Pantoja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78360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3194288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2151888" cy="2286000"/>
          </a:xfrm>
        </p:spPr>
        <p:txBody>
          <a:bodyPr anchor="b">
            <a:noAutofit/>
          </a:bodyPr>
          <a:lstStyle>
            <a:lvl1pPr algn="ctr">
              <a:defRPr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2237232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1" y="0"/>
            <a:ext cx="7762009" cy="6858000"/>
          </a:xfrm>
          <a:prstGeom prst="rect">
            <a:avLst/>
          </a:prstGeom>
        </p:spPr>
      </p:pic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800600" y="6305204"/>
            <a:ext cx="633090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Material Didáctico. M. Arq  MAría. Elizabeth Estrada  Pantoja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59327"/>
      </p:ext>
    </p:extLst>
  </p:cSld>
  <p:clrMapOvr>
    <a:masterClrMapping/>
  </p:clrMapOvr>
  <p:transition xmlns:p14="http://schemas.microsoft.com/office/powerpoint/2010/main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92474" y="6433011"/>
            <a:ext cx="6330906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Material </a:t>
            </a:r>
            <a:r>
              <a:rPr lang="en-US" dirty="0" err="1" smtClean="0"/>
              <a:t>Didáctico</a:t>
            </a:r>
            <a:r>
              <a:rPr lang="en-US" dirty="0" smtClean="0"/>
              <a:t>. M. Arq  </a:t>
            </a:r>
            <a:r>
              <a:rPr lang="en-US" dirty="0" err="1" smtClean="0"/>
              <a:t>MAría</a:t>
            </a:r>
            <a:r>
              <a:rPr lang="en-US" dirty="0" smtClean="0"/>
              <a:t>. Elizabeth Estrada  Pantoja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13069"/>
      </p:ext>
    </p:extLst>
  </p:cSld>
  <p:clrMapOvr>
    <a:masterClrMapping/>
  </p:clrMapOvr>
  <p:transition xmlns:p14="http://schemas.microsoft.com/office/powerpoint/2010/main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9246" y="6400800"/>
            <a:ext cx="12192000" cy="457200"/>
          </a:xfrm>
          <a:prstGeom prst="rect">
            <a:avLst/>
          </a:prstGeom>
          <a:solidFill>
            <a:srgbClr val="B5B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48730"/>
            <a:ext cx="10058400" cy="1027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04/07/19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9552" y="6459785"/>
            <a:ext cx="6330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Material </a:t>
            </a:r>
            <a:r>
              <a:rPr lang="en-US" dirty="0" err="1" smtClean="0"/>
              <a:t>Didáctico</a:t>
            </a:r>
            <a:r>
              <a:rPr lang="en-US" dirty="0" smtClean="0"/>
              <a:t>. M. Arq  </a:t>
            </a:r>
            <a:r>
              <a:rPr lang="en-US" dirty="0" err="1" smtClean="0"/>
              <a:t>MAría</a:t>
            </a:r>
            <a:r>
              <a:rPr lang="en-US" dirty="0" smtClean="0"/>
              <a:t>. Elizabeth Estrada  Pantoja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 xmlns:p14="http://schemas.microsoft.com/office/powerpoint/2010/main">
    <p:cut thruBlk="1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small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0"/>
            <a:ext cx="12192000" cy="69925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456" y="3145536"/>
            <a:ext cx="7510272" cy="3566160"/>
          </a:xfrm>
        </p:spPr>
        <p:txBody>
          <a:bodyPr>
            <a:normAutofit/>
          </a:bodyPr>
          <a:lstStyle/>
          <a:p>
            <a:r>
              <a:rPr lang="es-MX" sz="6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Dibujo arquitectónico</a:t>
            </a:r>
            <a:endParaRPr lang="es-MX" sz="6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126307"/>
      </p:ext>
    </p:extLst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30" t="20032" r="22526" b="34991"/>
          <a:stretch/>
        </p:blipFill>
        <p:spPr>
          <a:xfrm>
            <a:off x="589505" y="1419497"/>
            <a:ext cx="10905462" cy="443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10594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Sección de calle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25" t="22243" r="29001" b="25723"/>
          <a:stretch/>
        </p:blipFill>
        <p:spPr>
          <a:xfrm>
            <a:off x="1905000" y="1134779"/>
            <a:ext cx="7925624" cy="51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4967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secciones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10" t="18951" r="5041" b="20453"/>
          <a:stretch/>
        </p:blipFill>
        <p:spPr>
          <a:xfrm>
            <a:off x="1208846" y="1280160"/>
            <a:ext cx="9835267" cy="49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84081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Cortes constructivos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92" t="20268" r="5041" b="21441"/>
          <a:stretch/>
        </p:blipFill>
        <p:spPr>
          <a:xfrm>
            <a:off x="1097280" y="1134779"/>
            <a:ext cx="10443796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91846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Elementos constructivos 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94" t="22243" r="25542" b="23417"/>
          <a:stretch/>
        </p:blipFill>
        <p:spPr>
          <a:xfrm>
            <a:off x="2360023" y="1134779"/>
            <a:ext cx="6781800" cy="52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72676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/>
        </p:nvCxnSpPr>
        <p:spPr>
          <a:xfrm>
            <a:off x="6096000" y="1053737"/>
            <a:ext cx="43543" cy="557348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066800" y="174264"/>
            <a:ext cx="10058400" cy="1027425"/>
          </a:xfrm>
        </p:spPr>
        <p:txBody>
          <a:bodyPr/>
          <a:lstStyle/>
          <a:p>
            <a:r>
              <a:rPr lang="es-MX" dirty="0" smtClean="0"/>
              <a:t>Montea</a:t>
            </a:r>
            <a:endParaRPr lang="es-MX" dirty="0"/>
          </a:p>
        </p:txBody>
      </p:sp>
      <p:grpSp>
        <p:nvGrpSpPr>
          <p:cNvPr id="26" name="Grupo 25"/>
          <p:cNvGrpSpPr/>
          <p:nvPr/>
        </p:nvGrpSpPr>
        <p:grpSpPr>
          <a:xfrm>
            <a:off x="444138" y="1201689"/>
            <a:ext cx="11138262" cy="4964460"/>
            <a:chOff x="966651" y="1497874"/>
            <a:chExt cx="10424160" cy="4259066"/>
          </a:xfrm>
        </p:grpSpPr>
        <p:cxnSp>
          <p:nvCxnSpPr>
            <p:cNvPr id="8" name="Conector recto 7"/>
            <p:cNvCxnSpPr/>
            <p:nvPr/>
          </p:nvCxnSpPr>
          <p:spPr>
            <a:xfrm flipV="1">
              <a:off x="966651" y="3648891"/>
              <a:ext cx="10424160" cy="2612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/>
            <a:srcRect l="20072" t="30222" r="31286" b="20381"/>
            <a:stretch/>
          </p:blipFill>
          <p:spPr>
            <a:xfrm>
              <a:off x="1828801" y="3936274"/>
              <a:ext cx="3187337" cy="1820666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/>
            <a:srcRect l="18286" t="29841" r="24714" b="32317"/>
            <a:stretch/>
          </p:blipFill>
          <p:spPr>
            <a:xfrm>
              <a:off x="1828801" y="2446816"/>
              <a:ext cx="3187337" cy="1232602"/>
            </a:xfrm>
            <a:prstGeom prst="rect">
              <a:avLst/>
            </a:prstGeom>
          </p:spPr>
        </p:pic>
        <p:cxnSp>
          <p:nvCxnSpPr>
            <p:cNvPr id="16" name="Conector recto 15"/>
            <p:cNvCxnSpPr/>
            <p:nvPr/>
          </p:nvCxnSpPr>
          <p:spPr>
            <a:xfrm flipV="1">
              <a:off x="1828801" y="1611086"/>
              <a:ext cx="0" cy="23251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 flipV="1">
              <a:off x="5016138" y="1497874"/>
              <a:ext cx="0" cy="2438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>
              <a:off x="5016138" y="2446816"/>
              <a:ext cx="30479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>
              <a:off x="5016138" y="3038999"/>
              <a:ext cx="3126376" cy="241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/>
          </p:nvCxnSpPr>
          <p:spPr>
            <a:xfrm flipV="1">
              <a:off x="5016138" y="3609750"/>
              <a:ext cx="3047999" cy="8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4"/>
            <a:srcRect l="7897" t="24764" r="41140" b="16229"/>
            <a:stretch/>
          </p:blipFill>
          <p:spPr>
            <a:xfrm>
              <a:off x="7114902" y="2446817"/>
              <a:ext cx="2029095" cy="1168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4111830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Arquitectura</a:t>
            </a:r>
            <a:br>
              <a:rPr lang="es-MX" dirty="0" smtClean="0"/>
            </a:br>
            <a:r>
              <a:rPr lang="es-MX" sz="2800" dirty="0" smtClean="0"/>
              <a:t>IDEAS Y SUEÑOS CONSTRUIDOS EN UNA REALIDAD</a:t>
            </a:r>
            <a:endParaRPr lang="es-MX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587" y="3669892"/>
            <a:ext cx="4683744" cy="246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t="13885" r="27702" b="31145"/>
          <a:stretch/>
        </p:blipFill>
        <p:spPr>
          <a:xfrm>
            <a:off x="1227851" y="1159492"/>
            <a:ext cx="4553877" cy="251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049" y="1196131"/>
            <a:ext cx="4924234" cy="232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202" y="3578908"/>
            <a:ext cx="4478939" cy="2563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1288868" y="6020339"/>
            <a:ext cx="373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Arq. pedro Ramírez Vázquez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0458216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ALZADOS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242133"/>
            <a:ext cx="4785360" cy="5021507"/>
          </a:xfrm>
        </p:spPr>
        <p:txBody>
          <a:bodyPr/>
          <a:lstStyle/>
          <a:p>
            <a:pPr algn="just"/>
            <a:r>
              <a:rPr lang="es-MX" dirty="0"/>
              <a:t>L</a:t>
            </a:r>
            <a:r>
              <a:rPr lang="es-MX" dirty="0" smtClean="0"/>
              <a:t>as fachadas son proyecciones ortogonales sobre un plano vertical de los exteriores de los edificios todas las superficies paralelas al plano de proyección y perpendiculares a la vista del observador.</a:t>
            </a:r>
          </a:p>
          <a:p>
            <a:pPr algn="just"/>
            <a:r>
              <a:rPr lang="es-MX" dirty="0" smtClean="0"/>
              <a:t>Son denominadas según su orientación  norte, sur, este, oeste.</a:t>
            </a:r>
          </a:p>
          <a:p>
            <a:pPr algn="just"/>
            <a:r>
              <a:rPr lang="es-MX" dirty="0" smtClean="0"/>
              <a:t>Cuando en el proyecto se presentan solo dos fachadas por condiciones de terreno se le llama fachada principal y fachada posterior .</a:t>
            </a:r>
            <a:endParaRPr lang="es-MX" dirty="0"/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5250" t="14285" r="30902" b="14115"/>
          <a:stretch/>
        </p:blipFill>
        <p:spPr>
          <a:xfrm>
            <a:off x="6324600" y="1134780"/>
            <a:ext cx="4312920" cy="51318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797" y="5989296"/>
            <a:ext cx="2347163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2383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fachadas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786" t="18286" r="13928" b="13904"/>
          <a:stretch/>
        </p:blipFill>
        <p:spPr>
          <a:xfrm>
            <a:off x="1497875" y="1093772"/>
            <a:ext cx="9788174" cy="52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324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Fachadas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203" t="18527" r="46011" b="22193"/>
          <a:stretch/>
        </p:blipFill>
        <p:spPr>
          <a:xfrm>
            <a:off x="1245326" y="1134778"/>
            <a:ext cx="3918857" cy="52719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8142" t="32636" r="37072" b="18856"/>
          <a:stretch/>
        </p:blipFill>
        <p:spPr>
          <a:xfrm>
            <a:off x="5865835" y="1134778"/>
            <a:ext cx="4784747" cy="52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65177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Convenios internacionales de </a:t>
            </a:r>
            <a:r>
              <a:rPr lang="es-ES" dirty="0" smtClean="0"/>
              <a:t>líneas, sombras </a:t>
            </a:r>
            <a:r>
              <a:rPr lang="es-ES" dirty="0"/>
              <a:t>y su representación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738" y="1134779"/>
            <a:ext cx="8333484" cy="5213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4830475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515" y="107354"/>
            <a:ext cx="7818113" cy="63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41728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Contorno 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035" y="1241425"/>
            <a:ext cx="8594239" cy="519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754497"/>
      </p:ext>
    </p:extLst>
  </p:cSld>
  <p:clrMapOvr>
    <a:masterClrMapping/>
  </p:clrMapOvr>
  <p:transition xmlns:p14="http://schemas.microsoft.com/office/powerpoint/2010/main">
    <p:cut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corte</a:t>
            </a:r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54"/>
          <a:stretch/>
        </p:blipFill>
        <p:spPr>
          <a:xfrm>
            <a:off x="6431280" y="1134780"/>
            <a:ext cx="4922520" cy="52595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71600" y="1325880"/>
            <a:ext cx="4084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Es la vista de un corte en un plano vertical y separado de la parte posterior . Hay que pasar el corte por los elementos mas interesantes del proyecto baños, escaleras, cambios de nivel etc.</a:t>
            </a:r>
          </a:p>
          <a:p>
            <a:r>
              <a:rPr lang="es-MX" dirty="0" smtClean="0"/>
              <a:t>Al igual que la planta se aplicaran las diferentes calidades de línea </a:t>
            </a:r>
          </a:p>
          <a:p>
            <a:r>
              <a:rPr lang="es-MX" dirty="0" smtClean="0"/>
              <a:t>Los  cortes en los planos constructivos llevaran mas detalles de la estructura y niveles 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1211856"/>
      </p:ext>
    </p:extLst>
  </p:cSld>
  <p:clrMapOvr>
    <a:masterClrMapping/>
  </p:clrMapOvr>
  <p:transition xmlns:p14="http://schemas.microsoft.com/office/powerpoint/2010/main">
    <p:cut thruBlk="1"/>
  </p:transition>
</p:sld>
</file>

<file path=ppt/theme/theme1.xml><?xml version="1.0" encoding="utf-8"?>
<a:theme xmlns:a="http://schemas.openxmlformats.org/drawingml/2006/main" name="Retrospección">
  <a:themeElements>
    <a:clrScheme name="PROPEDEUTICO">
      <a:dk1>
        <a:sysClr val="windowText" lastClr="000000"/>
      </a:dk1>
      <a:lt1>
        <a:sysClr val="window" lastClr="FFFFFF"/>
      </a:lt1>
      <a:dk2>
        <a:srgbClr val="242852"/>
      </a:dk2>
      <a:lt2>
        <a:srgbClr val="CCCCFF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8AA4B4"/>
      </a:hlink>
      <a:folHlink>
        <a:srgbClr val="5DD1AD"/>
      </a:folHlink>
    </a:clrScheme>
    <a:fontScheme name="Personalizado 2">
      <a:majorFont>
        <a:latin typeface="Century Gothic"/>
        <a:ea typeface=""/>
        <a:cs typeface=""/>
      </a:majorFont>
      <a:minorFont>
        <a:latin typeface="Bahnschrift"/>
        <a:ea typeface=""/>
        <a:cs typeface="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5056</TotalTime>
  <Words>163</Words>
  <Application>Microsoft Macintosh PowerPoint</Application>
  <PresentationFormat>Personalizado</PresentationFormat>
  <Paragraphs>21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Retrospección</vt:lpstr>
      <vt:lpstr>Dibujo arquitectónico</vt:lpstr>
      <vt:lpstr>Arquitectura IDEAS Y SUEÑOS CONSTRUIDOS EN UNA REALIDAD</vt:lpstr>
      <vt:lpstr>ALZADOS </vt:lpstr>
      <vt:lpstr>fachadas</vt:lpstr>
      <vt:lpstr>Fachadas</vt:lpstr>
      <vt:lpstr>Convenios internacionales de líneas, sombras y su representación</vt:lpstr>
      <vt:lpstr>Presentación de PowerPoint</vt:lpstr>
      <vt:lpstr>Contorno </vt:lpstr>
      <vt:lpstr>corte</vt:lpstr>
      <vt:lpstr>Presentación de PowerPoint</vt:lpstr>
      <vt:lpstr>Sección de calle</vt:lpstr>
      <vt:lpstr>secciones</vt:lpstr>
      <vt:lpstr>Cortes constructivos</vt:lpstr>
      <vt:lpstr>Elementos constructivos </vt:lpstr>
      <vt:lpstr>Montea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Erendira Gabriela Rodriguez Romero</dc:creator>
  <cp:lastModifiedBy>Alberto de Jesús Osalde García</cp:lastModifiedBy>
  <cp:revision>48</cp:revision>
  <dcterms:created xsi:type="dcterms:W3CDTF">2019-06-09T01:34:49Z</dcterms:created>
  <dcterms:modified xsi:type="dcterms:W3CDTF">2019-07-04T16:10:15Z</dcterms:modified>
</cp:coreProperties>
</file>