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335" r:id="rId2"/>
    <p:sldId id="352" r:id="rId3"/>
    <p:sldId id="341" r:id="rId4"/>
    <p:sldId id="350" r:id="rId5"/>
    <p:sldId id="342" r:id="rId6"/>
    <p:sldId id="345" r:id="rId7"/>
    <p:sldId id="347" r:id="rId8"/>
    <p:sldId id="353" r:id="rId9"/>
    <p:sldId id="355" r:id="rId10"/>
    <p:sldId id="354" r:id="rId11"/>
    <p:sldId id="343" r:id="rId12"/>
    <p:sldId id="349" r:id="rId13"/>
    <p:sldId id="344" r:id="rId14"/>
    <p:sldId id="35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336600"/>
    <a:srgbClr val="000066"/>
    <a:srgbClr val="FF66FF"/>
    <a:srgbClr val="808000"/>
    <a:srgbClr val="CCFF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6" autoAdjust="0"/>
  </p:normalViewPr>
  <p:slideViewPr>
    <p:cSldViewPr>
      <p:cViewPr varScale="1">
        <p:scale>
          <a:sx n="64" d="100"/>
          <a:sy n="64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1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82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7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45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5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77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91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396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6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28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73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9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11760" y="2924944"/>
            <a:ext cx="5015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chemeClr val="bg1">
                    <a:lumMod val="50000"/>
                  </a:schemeClr>
                </a:solidFill>
              </a:rPr>
              <a:t>Segundo semestre </a:t>
            </a:r>
            <a:endParaRPr lang="es-MX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6321" y="1857285"/>
            <a:ext cx="2524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Imágenes del terreno:</a:t>
            </a:r>
            <a:endParaRPr lang="es-MX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9897" r="4646" b="7466"/>
          <a:stretch/>
        </p:blipFill>
        <p:spPr bwMode="auto">
          <a:xfrm>
            <a:off x="1259632" y="2257395"/>
            <a:ext cx="6336704" cy="37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5679" y="1772816"/>
            <a:ext cx="8504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a desarrollar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del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arquitectónico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Diagramas de funcionamiento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5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0374" y="2204864"/>
            <a:ext cx="77120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La elaboración de la planimetría deberá ser a mano alzada técnica libre</a:t>
            </a:r>
            <a:r>
              <a:rPr lang="es-MX" sz="32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Lápiz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Tinta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Plumón</a:t>
            </a:r>
          </a:p>
          <a:p>
            <a:pPr marL="285750" indent="-285750">
              <a:buFontTx/>
              <a:buChar char="-"/>
            </a:pPr>
            <a:r>
              <a:rPr lang="es-MX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Prismacolor</a:t>
            </a:r>
            <a:endParaRPr lang="es-MX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Acuarela</a:t>
            </a:r>
          </a:p>
          <a:p>
            <a:pPr marL="285750" indent="-285750">
              <a:buFontTx/>
              <a:buChar char="-"/>
            </a:pPr>
            <a:endParaRPr lang="es-MX" dirty="0" smtClean="0"/>
          </a:p>
          <a:p>
            <a:pPr marL="285750" indent="-285750">
              <a:buFontTx/>
              <a:buChar char="-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7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5679" y="1772816"/>
            <a:ext cx="84947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estudiante deberá entregar en formato 90 x 60 cm dos láminas las cuales deberán contener:</a:t>
            </a:r>
          </a:p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Lámina No.1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Croquis o esquema del análisis del sitio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Esquemas y textos del concepto o intenciones del diseño del proyecto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Diagramas de funcionamiento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Zonificación (esquema) y emplazamiento (en el terreno)</a:t>
            </a:r>
          </a:p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Lámina No.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Anteproyecto arquitectónico</a:t>
            </a:r>
          </a:p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-Plantas </a:t>
            </a:r>
            <a:r>
              <a:rPr lang="es-MX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cortes</a:t>
            </a:r>
          </a:p>
          <a:p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-Perspectivas y/o maqueta</a:t>
            </a:r>
          </a:p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NOTA: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laminas deberán incluir cuadro de datos y norte</a:t>
            </a:r>
          </a:p>
          <a:p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94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30339" y="2564904"/>
            <a:ext cx="84947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estudiante deberá entregar sus láminas de manera digital (fotografías, por correo electrónico, Facebook, </a:t>
            </a:r>
            <a:r>
              <a:rPr lang="es-MX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whatsapp</a:t>
            </a: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etc.) a su profesor de composición, teniendo como fecha límite el domingo 4 de junio a las 19:00 horas y el lunes o martes, de acuerdo a su horario de clases, deberá presentarlo de manera física. </a:t>
            </a: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03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55576" y="2492896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Objetivo general:</a:t>
            </a:r>
          </a:p>
          <a:p>
            <a:endParaRPr lang="es-MX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dirty="0" smtClean="0"/>
              <a:t>Evaluar el conocimiento adquirido, hasta el momento, por los estudiantes a través de un ejercicio sobre la capacidad de síntesis y solución a un problema espacial y habitable, planteando la solución de manera gráfica en un tiempo determinado, privilegiando el croquis como herramienta de diseño para la  elaboración de una planimetría arquitectónica como producto terminado.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47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99592" y="270892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>
                    <a:lumMod val="65000"/>
                  </a:schemeClr>
                </a:solidFill>
              </a:rPr>
              <a:t>Tema:</a:t>
            </a:r>
          </a:p>
          <a:p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</a:rPr>
              <a:t>Casa habitación interés social</a:t>
            </a:r>
            <a:endParaRPr lang="es-MX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7975" y="5948052"/>
            <a:ext cx="858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NOTA: </a:t>
            </a:r>
            <a:r>
              <a:rPr lang="es-MX" dirty="0" smtClean="0"/>
              <a:t>el trabajo podrá elaborarse individualmente o en equipos de máximo dos personas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9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99592" y="270892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Usuario: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Familia Hernández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Mamá, papá y dos niños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Con un presupuesto para construir de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$500,000.00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con crédito, teniendo como costo de construcción un promedio de $6,000.00 por m2.</a:t>
            </a:r>
          </a:p>
          <a:p>
            <a:endParaRPr lang="es-MX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7975" y="5948052"/>
            <a:ext cx="858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NOTA: </a:t>
            </a:r>
            <a:r>
              <a:rPr lang="es-MX" dirty="0" smtClean="0"/>
              <a:t>el trabajo podrá elaborarse individualmente o en equipos de máximo dos personas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8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5679" y="1772816"/>
            <a:ext cx="85041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a considerar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Terreno:</a:t>
            </a:r>
          </a:p>
          <a:p>
            <a:r>
              <a:rPr lang="es-MX" dirty="0"/>
              <a:t> </a:t>
            </a:r>
            <a:r>
              <a:rPr lang="es-MX" dirty="0" smtClean="0"/>
              <a:t>          - Topografía</a:t>
            </a:r>
          </a:p>
          <a:p>
            <a:r>
              <a:rPr lang="es-MX" dirty="0"/>
              <a:t> </a:t>
            </a:r>
            <a:r>
              <a:rPr lang="es-MX" dirty="0" smtClean="0"/>
              <a:t>          - Contexto</a:t>
            </a:r>
          </a:p>
          <a:p>
            <a:r>
              <a:rPr lang="es-MX" dirty="0"/>
              <a:t> </a:t>
            </a:r>
            <a:r>
              <a:rPr lang="es-MX" dirty="0" smtClean="0"/>
              <a:t>          - Ubicación </a:t>
            </a:r>
          </a:p>
          <a:p>
            <a:r>
              <a:rPr lang="es-MX" dirty="0"/>
              <a:t> </a:t>
            </a:r>
            <a:r>
              <a:rPr lang="es-MX" dirty="0" smtClean="0"/>
              <a:t>          -Orientación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-Temperatura</a:t>
            </a: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MX" dirty="0"/>
              <a:t> </a:t>
            </a:r>
            <a:r>
              <a:rPr lang="es-MX" dirty="0" smtClean="0"/>
              <a:t>           - Asoleamiento</a:t>
            </a:r>
          </a:p>
          <a:p>
            <a:r>
              <a:rPr lang="es-MX" dirty="0"/>
              <a:t> </a:t>
            </a:r>
            <a:r>
              <a:rPr lang="es-MX" dirty="0" smtClean="0"/>
              <a:t>           -Vientos dominantes</a:t>
            </a:r>
          </a:p>
          <a:p>
            <a:r>
              <a:rPr lang="es-MX" dirty="0"/>
              <a:t> </a:t>
            </a:r>
            <a:r>
              <a:rPr lang="es-MX" dirty="0" smtClean="0"/>
              <a:t>           -Precipitación pluvial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69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9033" y="2022640"/>
            <a:ext cx="143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T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erreno</a:t>
            </a:r>
            <a:r>
              <a:rPr lang="es-MX" sz="2800" b="1" dirty="0" smtClean="0"/>
              <a:t>: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452384" y="254586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Dimensiones:</a:t>
            </a:r>
          </a:p>
          <a:p>
            <a:r>
              <a:rPr lang="es-MX" sz="2000" dirty="0" smtClean="0"/>
              <a:t>6 metros de frente por 16 de fondo</a:t>
            </a:r>
          </a:p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Orientación:</a:t>
            </a:r>
          </a:p>
          <a:p>
            <a:r>
              <a:rPr lang="es-MX" sz="2000" dirty="0" smtClean="0"/>
              <a:t>Frente orientado hacia el Sur-Oeste</a:t>
            </a:r>
          </a:p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Desnivel:</a:t>
            </a:r>
          </a:p>
          <a:p>
            <a:r>
              <a:rPr lang="es-MX" sz="2000" dirty="0" smtClean="0"/>
              <a:t>De 60cms entre el frente o nivel de banqueta y el fondo del terreno</a:t>
            </a:r>
          </a:p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Ubicación:</a:t>
            </a:r>
          </a:p>
          <a:p>
            <a:r>
              <a:rPr lang="es-MX" sz="2000" dirty="0" smtClean="0"/>
              <a:t>Calle Pino Chino No. 220, </a:t>
            </a:r>
          </a:p>
          <a:p>
            <a:r>
              <a:rPr lang="es-MX" sz="2000" dirty="0" err="1" smtClean="0"/>
              <a:t>Fracc</a:t>
            </a:r>
            <a:r>
              <a:rPr lang="es-MX" sz="2000" dirty="0" smtClean="0"/>
              <a:t>. Real Tulipanes.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319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6321" y="1857285"/>
            <a:ext cx="2524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Imágenes del terreno:</a:t>
            </a:r>
            <a:endParaRPr lang="es-MX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11472" r="3379" b="7331"/>
          <a:stretch/>
        </p:blipFill>
        <p:spPr bwMode="auto">
          <a:xfrm>
            <a:off x="1458462" y="2367875"/>
            <a:ext cx="6271858" cy="36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4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6321" y="1857285"/>
            <a:ext cx="2524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Imágenes del terreno:</a:t>
            </a:r>
            <a:endParaRPr lang="es-MX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3" t="8375" r="4100" b="7119"/>
          <a:stretch/>
        </p:blipFill>
        <p:spPr bwMode="auto">
          <a:xfrm>
            <a:off x="1403648" y="2275351"/>
            <a:ext cx="6192688" cy="378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6321" y="1857285"/>
            <a:ext cx="2524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Imágenes del terreno:</a:t>
            </a:r>
            <a:endParaRPr lang="es-MX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9585" r="4070" b="6544"/>
          <a:stretch/>
        </p:blipFill>
        <p:spPr bwMode="auto">
          <a:xfrm>
            <a:off x="971600" y="2269742"/>
            <a:ext cx="6552728" cy="376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4439</TotalTime>
  <Words>469</Words>
  <Application>Microsoft Office PowerPoint</Application>
  <PresentationFormat>Presentación en pantalla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Retrospección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ARMANDO</cp:lastModifiedBy>
  <cp:revision>353</cp:revision>
  <dcterms:created xsi:type="dcterms:W3CDTF">2015-09-13T13:55:52Z</dcterms:created>
  <dcterms:modified xsi:type="dcterms:W3CDTF">2017-06-02T11:38:42Z</dcterms:modified>
</cp:coreProperties>
</file>