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335" r:id="rId2"/>
    <p:sldId id="340" r:id="rId3"/>
    <p:sldId id="341" r:id="rId4"/>
    <p:sldId id="342" r:id="rId5"/>
    <p:sldId id="345" r:id="rId6"/>
    <p:sldId id="353" r:id="rId7"/>
    <p:sldId id="347" r:id="rId8"/>
    <p:sldId id="352" r:id="rId9"/>
    <p:sldId id="354" r:id="rId10"/>
    <p:sldId id="343" r:id="rId11"/>
    <p:sldId id="348" r:id="rId12"/>
    <p:sldId id="351" r:id="rId13"/>
    <p:sldId id="344" r:id="rId14"/>
    <p:sldId id="35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  <a:srgbClr val="336600"/>
    <a:srgbClr val="000066"/>
    <a:srgbClr val="FF66FF"/>
    <a:srgbClr val="808000"/>
    <a:srgbClr val="CCFF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1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82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174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45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5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77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591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396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6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28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73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33A4A5-25DB-47C7-8F03-6160116FCB1F}" type="datetimeFigureOut">
              <a:rPr lang="es-MX" smtClean="0"/>
              <a:pPr/>
              <a:t>02/06/2017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4BCA2F-1C34-404A-940D-61064545B145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9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11760" y="2924944"/>
            <a:ext cx="4565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chemeClr val="bg1">
                    <a:lumMod val="50000"/>
                  </a:schemeClr>
                </a:solidFill>
              </a:rPr>
              <a:t>Cuarto Semestre </a:t>
            </a:r>
            <a:endParaRPr lang="es-MX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5679" y="1772816"/>
            <a:ext cx="85041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a desarrollar</a:t>
            </a: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del usuario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 actividades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necesidades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arquitectónico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Diagramas de funcionamiento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51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5575" y="2276872"/>
            <a:ext cx="91056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Nota:</a:t>
            </a:r>
          </a:p>
          <a:p>
            <a:r>
              <a:rPr lang="es-MX" sz="2800" dirty="0" smtClean="0"/>
              <a:t>Áreas básicas que debe contener el programa arquitectónico:</a:t>
            </a:r>
          </a:p>
          <a:p>
            <a:r>
              <a:rPr lang="es-MX" sz="2800" dirty="0" smtClean="0"/>
              <a:t>Área de control y recepción</a:t>
            </a:r>
          </a:p>
          <a:p>
            <a:r>
              <a:rPr lang="es-MX" sz="2800" dirty="0" smtClean="0"/>
              <a:t>Área lúdica ( puede establecerse por temáticas)</a:t>
            </a:r>
          </a:p>
          <a:p>
            <a:r>
              <a:rPr lang="es-MX" sz="2800" dirty="0" smtClean="0"/>
              <a:t>Área de gobierno (director)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81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60374" y="2204864"/>
            <a:ext cx="77120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</a:rPr>
              <a:t>La elaboración de la planimetría deberá ser a mano alzada técnica libre</a:t>
            </a:r>
            <a:r>
              <a:rPr lang="es-MX" sz="32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Lápiz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Tinta</a:t>
            </a: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Plumón</a:t>
            </a:r>
          </a:p>
          <a:p>
            <a:pPr marL="285750" indent="-285750">
              <a:buFontTx/>
              <a:buChar char="-"/>
            </a:pPr>
            <a:r>
              <a:rPr lang="es-MX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Prismacolor</a:t>
            </a:r>
            <a:endParaRPr lang="es-MX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Acuarela</a:t>
            </a:r>
          </a:p>
          <a:p>
            <a:pPr marL="285750" indent="-285750">
              <a:buFontTx/>
              <a:buChar char="-"/>
            </a:pPr>
            <a:endParaRPr lang="es-MX" dirty="0" smtClean="0"/>
          </a:p>
          <a:p>
            <a:pPr marL="285750" indent="-285750">
              <a:buFontTx/>
              <a:buChar char="-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43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5679" y="1772816"/>
            <a:ext cx="849479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estudiante deberá entregar en formato 90 x 60 cm dos láminas las cuales deberán contener:</a:t>
            </a:r>
          </a:p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Lámina No.1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Croquis o esquema del análisis del sitio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Esquemas y textos del concepto o intenciones del diseño del proyecto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Diagramas de funcionamiento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Zonificación (esquema) y emplazamiento (en el terreno)</a:t>
            </a:r>
          </a:p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Lámina No.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Anteproyecto arquitectónico</a:t>
            </a:r>
          </a:p>
          <a:p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-Plantas y cortes, que reflejen el criterio estructural apoyado en textos o imágenes</a:t>
            </a:r>
          </a:p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      -Perspectivas y/o maqueta volumétrica</a:t>
            </a:r>
          </a:p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NOTA: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 laminas deberán incluir cuadro de datos y norte</a:t>
            </a:r>
          </a:p>
          <a:p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948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30339" y="2564904"/>
            <a:ext cx="84947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estudiante deberá entregar sus láminas de manera digital (fotografías, por correo electrónico, Facebook, </a:t>
            </a:r>
            <a:r>
              <a:rPr lang="es-MX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whatsapp</a:t>
            </a: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etc.) a su profesor de composición, teniendo como fecha 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límite</a:t>
            </a: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el domingo 4 de junio a las 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19:00 horas</a:t>
            </a: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lunes o martes, de acuerdo a su horario de clases, deberá presentarlo de manera física. </a:t>
            </a:r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19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55576" y="2492896"/>
            <a:ext cx="74168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Objetivo general:</a:t>
            </a:r>
          </a:p>
          <a:p>
            <a:endParaRPr lang="es-MX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MX" dirty="0" smtClean="0"/>
              <a:t>Evaluar el conocimiento adquirido, hasta el momento, por los estudiantes a través de un ejercicio sobre la capacidad de síntesis y solución a un problema espacial y habitable, planteando la solución de manera gráfica en un tiempo determinado, privilegiando el croquis como herramienta de diseño para la  elaboración de una planimetría arquitectónica como producto terminado.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101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99592" y="270892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>
                    <a:lumMod val="65000"/>
                  </a:schemeClr>
                </a:solidFill>
              </a:rPr>
              <a:t>Tema:</a:t>
            </a:r>
          </a:p>
          <a:p>
            <a:pPr algn="ctr"/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</a:rPr>
              <a:t>Ludoteca Infantil, </a:t>
            </a:r>
          </a:p>
          <a:p>
            <a:pPr algn="ctr"/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dentro del campus de C.U. (Morelia).</a:t>
            </a:r>
            <a:endParaRPr lang="es-MX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7975" y="5948052"/>
            <a:ext cx="858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NOTA: </a:t>
            </a:r>
            <a:r>
              <a:rPr lang="es-MX" dirty="0" smtClean="0"/>
              <a:t>el trabajo podrá elaborarse individualmente o en equipos de máximo dos personas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911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5679" y="1772816"/>
            <a:ext cx="85041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a considerar</a:t>
            </a: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Terreno:</a:t>
            </a:r>
          </a:p>
          <a:p>
            <a:r>
              <a:rPr lang="es-MX" dirty="0"/>
              <a:t> </a:t>
            </a:r>
            <a:r>
              <a:rPr lang="es-MX" dirty="0" smtClean="0"/>
              <a:t>          - Topografía</a:t>
            </a:r>
          </a:p>
          <a:p>
            <a:r>
              <a:rPr lang="es-MX" dirty="0"/>
              <a:t> </a:t>
            </a:r>
            <a:r>
              <a:rPr lang="es-MX" dirty="0" smtClean="0"/>
              <a:t>          - Contexto</a:t>
            </a:r>
          </a:p>
          <a:p>
            <a:r>
              <a:rPr lang="es-MX" dirty="0"/>
              <a:t> </a:t>
            </a:r>
            <a:r>
              <a:rPr lang="es-MX" dirty="0" smtClean="0"/>
              <a:t>          - Ubicación </a:t>
            </a:r>
          </a:p>
          <a:p>
            <a:r>
              <a:rPr lang="es-MX" dirty="0"/>
              <a:t> </a:t>
            </a:r>
            <a:r>
              <a:rPr lang="es-MX" dirty="0" smtClean="0"/>
              <a:t>          -Orientación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Clima:</a:t>
            </a:r>
          </a:p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-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Temperatura</a:t>
            </a:r>
          </a:p>
          <a:p>
            <a:r>
              <a:rPr lang="es-MX" dirty="0" smtClean="0"/>
              <a:t>            - Asoleamiento</a:t>
            </a:r>
          </a:p>
          <a:p>
            <a:r>
              <a:rPr lang="es-MX" dirty="0" smtClean="0"/>
              <a:t>            -Vientos dominantes</a:t>
            </a:r>
          </a:p>
          <a:p>
            <a:r>
              <a:rPr lang="es-MX" dirty="0" smtClean="0"/>
              <a:t>            -Precipitación pluvial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Sustentabilidad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698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29033" y="2022640"/>
            <a:ext cx="201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Terreno Propuesto:</a:t>
            </a:r>
            <a:endParaRPr lang="es-MX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0494" b="11152"/>
          <a:stretch/>
        </p:blipFill>
        <p:spPr>
          <a:xfrm rot="5400000">
            <a:off x="2744764" y="2170065"/>
            <a:ext cx="4513405" cy="36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413971" cy="4140268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286604"/>
            <a:ext cx="8064896" cy="1450757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7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6" y="620688"/>
            <a:ext cx="9144000" cy="864096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PRUEBA RÁPIDA 2017</a:t>
            </a:r>
            <a:endParaRPr lang="es-MX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://www.arq.umich.mx/web/repositorios/imagenes/Facultad%20de%20Arquitectura%5b1%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arq.umich.mx/web/repositorios/imagenes/Facultad%20de%20Arquitectura%5b1%5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43280"/>
          <a:stretch/>
        </p:blipFill>
        <p:spPr bwMode="auto">
          <a:xfrm>
            <a:off x="7730320" y="6317384"/>
            <a:ext cx="1413680" cy="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29033" y="2022640"/>
            <a:ext cx="22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Imágenes del terreno:</a:t>
            </a:r>
            <a:endParaRPr lang="es-MX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2425" y="2459816"/>
            <a:ext cx="3777496" cy="377749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20735" y="2459816"/>
            <a:ext cx="3809744" cy="3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200" dirty="0"/>
              <a:t/>
            </a:r>
            <a:br>
              <a:rPr lang="es-MX" sz="2200" dirty="0"/>
            </a:b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200" dirty="0"/>
              <a:t/>
            </a:r>
            <a:br>
              <a:rPr lang="es-MX" sz="2200" dirty="0"/>
            </a:b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200" dirty="0"/>
              <a:t/>
            </a:r>
            <a:br>
              <a:rPr lang="es-MX" sz="2200" dirty="0"/>
            </a:br>
            <a:r>
              <a:rPr lang="es-MX" sz="2200" dirty="0" smtClean="0"/>
              <a:t>Terreno </a:t>
            </a:r>
            <a:r>
              <a:rPr lang="es-MX" sz="2200" dirty="0"/>
              <a:t>visto</a:t>
            </a:r>
            <a:br>
              <a:rPr lang="es-MX" sz="2200" dirty="0"/>
            </a:br>
            <a:r>
              <a:rPr lang="es-MX" sz="2200" dirty="0" smtClean="0"/>
              <a:t>desde </a:t>
            </a:r>
            <a:r>
              <a:rPr lang="es-MX" sz="2200" dirty="0"/>
              <a:t>la calle</a:t>
            </a:r>
            <a:br>
              <a:rPr lang="es-MX" sz="2200" dirty="0"/>
            </a:br>
            <a:r>
              <a:rPr lang="es-MX" sz="2200" dirty="0" smtClean="0"/>
              <a:t>Dinamarca.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27783" y="476671"/>
            <a:ext cx="5544616" cy="5544616"/>
          </a:xfrm>
        </p:spPr>
      </p:pic>
    </p:spTree>
    <p:extLst>
      <p:ext uri="{BB962C8B-B14F-4D97-AF65-F5344CB8AC3E}">
        <p14:creationId xmlns:p14="http://schemas.microsoft.com/office/powerpoint/2010/main" val="21235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Calle Dinamarca, colindante </a:t>
            </a:r>
            <a:br>
              <a:rPr lang="es-MX" sz="2000" dirty="0" smtClean="0"/>
            </a:br>
            <a:r>
              <a:rPr lang="es-MX" sz="2000" dirty="0" smtClean="0"/>
              <a:t>al terreno propuesto en la </a:t>
            </a:r>
            <a:br>
              <a:rPr lang="es-MX" sz="2000" dirty="0" smtClean="0"/>
            </a:br>
            <a:r>
              <a:rPr lang="es-MX" sz="2000" dirty="0" smtClean="0"/>
              <a:t>fachada sur.</a:t>
            </a:r>
            <a:endParaRPr lang="es-MX" sz="20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81152"/>
            <a:ext cx="3816424" cy="2152039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0824" y="643520"/>
            <a:ext cx="501317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297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4531</TotalTime>
  <Words>411</Words>
  <Application>Microsoft Office PowerPoint</Application>
  <PresentationFormat>Presentación en pantalla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Retrospección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  <vt:lpstr>      Terreno visto desde la calle Dinamarca. </vt:lpstr>
      <vt:lpstr>Calle Dinamarca, colindante  al terreno propuesto en la  fachada sur.</vt:lpstr>
      <vt:lpstr>       PRUEBA RÁPIDA 2017</vt:lpstr>
      <vt:lpstr>       PRUEBA RÁPIDA 2017</vt:lpstr>
      <vt:lpstr>       PRUEBA RÁPIDA 2017</vt:lpstr>
      <vt:lpstr>       PRUEBA RÁPIDA 2017</vt:lpstr>
      <vt:lpstr>       PRUEBA RÁPIDA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EQUIPO</cp:lastModifiedBy>
  <cp:revision>354</cp:revision>
  <dcterms:created xsi:type="dcterms:W3CDTF">2015-09-13T13:55:52Z</dcterms:created>
  <dcterms:modified xsi:type="dcterms:W3CDTF">2017-06-02T16:31:39Z</dcterms:modified>
</cp:coreProperties>
</file>