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sldIdLst>
    <p:sldId id="335" r:id="rId2"/>
    <p:sldId id="340" r:id="rId3"/>
    <p:sldId id="341" r:id="rId4"/>
    <p:sldId id="342" r:id="rId5"/>
    <p:sldId id="352" r:id="rId6"/>
    <p:sldId id="353" r:id="rId7"/>
    <p:sldId id="35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336600"/>
    <a:srgbClr val="000066"/>
    <a:srgbClr val="FF66FF"/>
    <a:srgbClr val="808000"/>
    <a:srgbClr val="CCFF33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11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8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174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045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05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77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591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96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66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828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73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33A4A5-25DB-47C7-8F03-6160116FCB1F}" type="datetimeFigureOut">
              <a:rPr lang="es-MX" smtClean="0"/>
              <a:pPr/>
              <a:t>01/06/2017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74BCA2F-1C34-404A-940D-61064545B14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69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411760" y="2924944"/>
            <a:ext cx="3660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800" b="1" dirty="0" smtClean="0">
                <a:solidFill>
                  <a:schemeClr val="bg1">
                    <a:lumMod val="50000"/>
                  </a:schemeClr>
                </a:solidFill>
              </a:rPr>
              <a:t>Taller integral</a:t>
            </a:r>
            <a:endParaRPr lang="es-MX" sz="4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55575" y="2639200"/>
            <a:ext cx="881434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Los </a:t>
            </a:r>
            <a:r>
              <a:rPr lang="es-MX" sz="2800" dirty="0" smtClean="0"/>
              <a:t>estudiantes</a:t>
            </a:r>
            <a:r>
              <a:rPr lang="es-MX" sz="2800" b="1" dirty="0" smtClean="0"/>
              <a:t> </a:t>
            </a:r>
            <a:r>
              <a:rPr lang="es-MX" sz="2800" dirty="0"/>
              <a:t>del</a:t>
            </a:r>
            <a:r>
              <a:rPr lang="es-MX" sz="2800" b="1" dirty="0"/>
              <a:t> 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Taller Integral</a:t>
            </a: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800" dirty="0"/>
              <a:t>del semestre 2017-2017 realizarán una 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prueba rápida</a:t>
            </a:r>
            <a:r>
              <a:rPr lang="es-MX" sz="2800" dirty="0"/>
              <a:t>, que formará parte del entregable para aprobar el X Semestre de la licenciatura en Arquitectura</a:t>
            </a:r>
            <a:r>
              <a:rPr lang="es-MX" sz="2800" dirty="0" smtClean="0"/>
              <a:t>.</a:t>
            </a:r>
          </a:p>
          <a:p>
            <a:endParaRPr lang="es-MX" sz="2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101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07975" y="2204864"/>
            <a:ext cx="85825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Actividad:</a:t>
            </a:r>
          </a:p>
          <a:p>
            <a:endParaRPr lang="es-MX" sz="3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Realizar</a:t>
            </a:r>
            <a:r>
              <a:rPr lang="es-MX" sz="2400" dirty="0" smtClean="0"/>
              <a:t> </a:t>
            </a:r>
            <a:r>
              <a:rPr lang="es-MX" sz="2400" dirty="0"/>
              <a:t>dentro del proceso de </a:t>
            </a:r>
            <a:r>
              <a:rPr lang="es-MX" sz="2400" dirty="0" smtClean="0"/>
              <a:t>Tesis, </a:t>
            </a:r>
            <a:r>
              <a:rPr lang="es-MX" sz="2400" dirty="0"/>
              <a:t>que el </a:t>
            </a:r>
            <a:r>
              <a:rPr lang="es-MX" sz="2400" dirty="0" smtClean="0"/>
              <a:t>estudiante </a:t>
            </a:r>
            <a:r>
              <a:rPr lang="es-MX" sz="2400" dirty="0"/>
              <a:t>ha trabajado desde el noveno semestre en el Taller de Composición Arquitectónica IX, 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cortes por fachada de distintas partes del diseño</a:t>
            </a: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arquitectónico</a:t>
            </a: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400" dirty="0"/>
              <a:t>propuesto. </a:t>
            </a:r>
          </a:p>
        </p:txBody>
      </p:sp>
    </p:spTree>
    <p:extLst>
      <p:ext uri="{BB962C8B-B14F-4D97-AF65-F5344CB8AC3E}">
        <p14:creationId xmlns:p14="http://schemas.microsoft.com/office/powerpoint/2010/main" val="402911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25679" y="1772816"/>
            <a:ext cx="850411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r>
              <a:rPr lang="es-MX" sz="2000" dirty="0" smtClean="0"/>
              <a:t>Presentar </a:t>
            </a:r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plano realizado por medios digitales</a:t>
            </a:r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000" dirty="0" smtClean="0"/>
              <a:t>con la clave y numeración correspondiente al paquete de los planos arquitectónicos que prepara, con lo siguiente: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 smtClean="0"/>
              <a:t>El </a:t>
            </a:r>
            <a:r>
              <a:rPr lang="es-MX" sz="2000" dirty="0"/>
              <a:t>formato de impresión debe preparase para hoja de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0.90 X 0.60 m</a:t>
            </a:r>
            <a:r>
              <a:rPr lang="es-MX" sz="2000" dirty="0"/>
              <a:t>. 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La impresión debe ser en blanco y negro, con las calidades correspondientes a la representación de cada elemento del dibujo.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La impresión a escala debe incluir el pie de plano y márgenes del área de impresión.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El pie de plano debe llenarse con los datos correspondientes al tipo de plano.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En el área de impresión estarán dibujados los 4 cortes por fachada, correctamente distribuidos, a una escala que permita observar detalles constructivos y descripciones.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69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1976" y="2100845"/>
            <a:ext cx="850411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 smtClean="0"/>
              <a:t>Los </a:t>
            </a:r>
            <a:r>
              <a:rPr lang="es-MX" sz="2000" dirty="0"/>
              <a:t>cortes deberán estar dibujados a la misma escala (Este tipo de plano se entrega usando las escalas 1:20 y 1:10) cubriendo toda el área.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Lo dibujado deberá tener las calidades de línea correspondientes para ser medible en gabinete y obra, contando con una escala gráfica.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La impresión debe entregarse en el formato abierto del programa en que se trabajen (se sugiere elaborarlo en AUTOCAD), además de un tanto en formato de impresión en PDF.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enviarán los archivos digitales </a:t>
            </a:r>
            <a:r>
              <a:rPr lang="es-MX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su profesor de taller integral</a:t>
            </a:r>
            <a:endParaRPr lang="es-MX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985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25679" y="1772816"/>
            <a:ext cx="850411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Cada corte por fachada deberá contener:</a:t>
            </a:r>
          </a:p>
          <a:p>
            <a:endParaRPr lang="es-MX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/>
              <a:t>La información de las superficies, estructura, instalaciones, otros, a manera de corte, partiendo de la descripción gráfica de la cubierta, sistema constructivo, instalaciones varias, hasta la subestructura, incluyendo niveles del terreno, rellenos e instalaciones ambientales.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 smtClean="0"/>
              <a:t>Las </a:t>
            </a:r>
            <a:r>
              <a:rPr lang="es-MX" sz="2000" dirty="0"/>
              <a:t>descripciones constructivas por escrito, al margen izquierdo de cada corte por fachada, señalando los elementos que lo componen.</a:t>
            </a:r>
          </a:p>
          <a:p>
            <a:pPr marL="342900" lvl="0" indent="-342900">
              <a:buFont typeface="+mj-lt"/>
              <a:buAutoNum type="alphaLcParenR"/>
            </a:pPr>
            <a:r>
              <a:rPr lang="es-MX" sz="2000" dirty="0" smtClean="0"/>
              <a:t>Los elementos deberán contener un análisis reflexivo del manejo sustentable, por orientación, soleamiento, lluvia y viento. Especificaciones técnicas de los sistemas constructivos y su razón de la utilización por forma, fachadas, sombras, etc.</a:t>
            </a:r>
            <a:endParaRPr lang="es-MX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249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36" y="620688"/>
            <a:ext cx="9144000" cy="8640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PRUEBA RÁPIDA 2017</a:t>
            </a: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http://www.arq.umich.mx/web/repositorios/imagenes/Facultad%20de%20Arquitectura%5b1%5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arq.umich.mx/web/repositorios/imagenes/Facultad%20de%20Arquitectura%5b1%5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9" r="43280"/>
          <a:stretch/>
        </p:blipFill>
        <p:spPr bwMode="auto">
          <a:xfrm>
            <a:off x="7730320" y="6317384"/>
            <a:ext cx="1413680" cy="5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0339" y="2564904"/>
            <a:ext cx="84947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 estudiante deberá entregar sus láminas de manera digital (fotografías, por correo electrónico, Facebook, </a:t>
            </a:r>
            <a:r>
              <a:rPr lang="es-MX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whatsapp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etc.) a su profesor de 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taller integral, 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teniendo como fecha </a:t>
            </a:r>
            <a:r>
              <a:rPr lang="es-MX" sz="2800" b="1" dirty="0" smtClean="0">
                <a:solidFill>
                  <a:schemeClr val="bg2">
                    <a:lumMod val="50000"/>
                  </a:schemeClr>
                </a:solidFill>
              </a:rPr>
              <a:t>límite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el domingo 4 de junio a las </a:t>
            </a:r>
            <a:r>
              <a:rPr lang="es-MX" sz="2800" b="1" dirty="0" smtClean="0">
                <a:solidFill>
                  <a:schemeClr val="bg2">
                    <a:lumMod val="50000"/>
                  </a:schemeClr>
                </a:solidFill>
              </a:rPr>
              <a:t>19:00 horas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 lunes o martes, de acuerdo a su horario de clases, deberá presentarlo de manera física. </a:t>
            </a:r>
            <a:endParaRPr lang="es-MX" sz="2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s-MX" dirty="0" smtClean="0"/>
              <a:t>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19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4424</TotalTime>
  <Words>491</Words>
  <Application>Microsoft Office PowerPoint</Application>
  <PresentationFormat>Presentación en pantalla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Retrospección</vt:lpstr>
      <vt:lpstr>       PRUEBA RÁPIDA 2017</vt:lpstr>
      <vt:lpstr>       PRUEBA RÁPIDA 2017</vt:lpstr>
      <vt:lpstr>       PRUEBA RÁPIDA 2017</vt:lpstr>
      <vt:lpstr>       PRUEBA RÁPIDA 2017</vt:lpstr>
      <vt:lpstr>       PRUEBA RÁPIDA 2017</vt:lpstr>
      <vt:lpstr>       PRUEBA RÁPIDA 2017</vt:lpstr>
      <vt:lpstr>       PRUEBA RÁPIDA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ARMANDO</cp:lastModifiedBy>
  <cp:revision>351</cp:revision>
  <dcterms:created xsi:type="dcterms:W3CDTF">2015-09-13T13:55:52Z</dcterms:created>
  <dcterms:modified xsi:type="dcterms:W3CDTF">2017-06-01T22:36:44Z</dcterms:modified>
</cp:coreProperties>
</file>